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a research paper is only as strong as the sources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doubt usually comes from a source grabbed quickly off a search engine, with no check. The CRAAP test gives a practical checklist to answer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CRAAP test isn't a universal scientific method: it grew out of one concrete teaching need and spread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sciences the primary source is typically the original empirical study in a peer-reviewed journal.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mixes everything together with no labels: checking the individual source is on the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curated databases against a broader discovery tool with no labels.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quick checks before a source goes into the bibliography.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no. .edu only shows the site belongs to an educational institution, not that its author is an expert on that specific topic. Follow-up: what would change if the same text were published on a .com domain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the checklist applies to any research task, from a middle-school assignment to a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Credible Sources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CRAAP test for school and college research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 IT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4308" y="2106016"/>
            <a:ext cx="20284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Would you defend this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 in front of the class?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Primary, secondary, tertiary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questions, not a gut feeling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CREATED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the test was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a librarian at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course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created for the UNIV 001 course, later spread across schools and universities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sources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every source tells the story the same 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OR SECONDARY?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source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original document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sonnet, a historical letter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Secondary source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Analyzes or comments on the original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critical essay about that text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distinction depends on the discipline, not the format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 doesn't mean verified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on Google Scholar has been reviewed by other experts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indexes peer-reviewed articles alongside preprints, theses and conference papers,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labeling them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DISCOVERY TOOL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Mixed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Indexes everything, with no review filter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Flags peer review journal by journal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kind of filters, different coverage from Scopus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check, in three moves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it current enough for the topic?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they have traceable credentials?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other independent sources agree?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.edu website about Roman history automatically an authority on the subject?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extension only shows what kind of institution owns the site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has a lot of images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CRAAP method, with examples and a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recaplica.com/en/civics/credible-sources-for-research/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Credible Sources for Research: the CRAAP Test, Step by Step — Recap</dc:title>
  <dc:subject>PptxGenJS Presentation</dc:subject>
  <dc:creator>Recaplica</dc:creator>
  <cp:lastModifiedBy>Recaplica</cp:lastModifiedBy>
  <cp:revision>1</cp:revision>
  <dcterms:created xsi:type="dcterms:W3CDTF">2026-09-21T09:20:14Z</dcterms:created>
  <dcterms:modified xsi:type="dcterms:W3CDTF">2026-09-21T09:20:14Z</dcterms:modified>
</cp:coreProperties>
</file>