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Opening: a research paper is only as strong as the sources behind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doubt usually comes from a source grabbed quickly off a search engine, with no check. The CRAAP test gives a practical checklist to answer it.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CRAAP test isn't a universal scientific method: it grew out of one concrete teaching need and spread from there.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sciences the primary source is typically the original empirical study in a peer-reviewed journal.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 mixes everything together with no labels: checking the individual source is on the student.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Two curated databases against a broader discovery tool with no labels.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Three quick checks before a source goes into the bibliography.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no. .edu only shows the site belongs to an educational institution, not that its author is an expert on that specific topic. Follow-up: what would change if the same text were published on a .com domain instead?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Closing: the checklist applies to any research task, from a middle-school assignment to a thesis.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CIVICS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Credible Sources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CRAAP test for school and college research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WRITE IT DOWN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3534308" y="2106016"/>
            <a:ext cx="2028444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Would you defend this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source in front of the class?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WHAT'S AHEAD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CRAAP test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Primary, secondary, tertiary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Why Google Scholar isn't enough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cite it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CREATED IT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2004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year the test was born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Sarah Blakeslee, a librarian at California State University, Chico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university course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created for the UNIV 001 course, later spread across schools and universities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 OR SECONDARY?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Primary source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original document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sonnet, a historical letter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Secondary source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WHAT IT IS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Analyzes or comments on the original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EXAMPLE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critical essay about that text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The distinction depends on the discipline, not the format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COMMON MYTH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Not everything on Google Scholar has been reviewed by other experts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Scholar indexes peer-reviewed articles alongside preprints, theses and conference papers,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without labeling them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DISCOVERY TOOL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Google Scholar</a:t>
            </a:r>
            <a:endParaRPr lang="en-US" sz="245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Mixed</a:t>
            </a:r>
            <a:endParaRPr lang="en-US" sz="460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Indexes everything, with no review filter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CURATED DATABASE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Scopus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Filtered</a:t>
            </a:r>
            <a:endParaRPr lang="en-US" sz="46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Flags peer review journal by journal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CURATED DATABASE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Web of Science</a:t>
            </a:r>
            <a:endParaRPr lang="en-US" sz="24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Filtered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Same kind of filters, different coverage from Scopus</a:t>
            </a:r>
            <a:endParaRPr lang="en-US" sz="13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FINAL CHECK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Is it current enough for the topic?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Author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 they have traceable credentials?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Confirmation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Do other independent sources agree?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CLASS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 a .edu website about Roman history automatically an authority on the subject?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Yes, always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No, the extension only shows what kind of institution owns the site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Only if it has a lot of images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FULL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CRAAP method, with examples and a concept map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recaplica.com/en/civics/credible-sources-for-research/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Chico State Today · Illinois State University · Purdue OWL · CASRAI · Cornell University Library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Credible Sources for Research: the CRAAP Test, Step by Step — Recap</dc:title>
  <dc:subject>PptxGenJS Presentation</dc:subject>
  <dc:creator>Recaplica</dc:creator>
  <cp:lastModifiedBy>Recaplica</cp:lastModifiedBy>
  <cp:revision>1</cp:revision>
  <dcterms:created xsi:type="dcterms:W3CDTF">2026-09-21T09:20:14Z</dcterms:created>
  <dcterms:modified xsi:type="dcterms:W3CDTF">2026-09-21T09:20:14Z</dcterms:modified>
</cp:coreProperties>
</file>