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introduction to the core rights of anyone buying a product or a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seller: within the first year from delivery, the defect is presumed to have existed at purchase, and it is up to the seller to show otherwise.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this presentation walks through.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guarantee covers defects, withdrawal covers a simple change of mind: two separate protections.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clock starts at delivery for physical goods and at signing for services.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deals with a defect, the other with a free change of mind on a distance purchase.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presumption in favor of the buyer comes from the European Commission.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players in the same protection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Correct answer, the second: return shipping usually falls on the buyer, unless the seller states otherwise. Follow-up for the group: which purchases are excluded from the right of withdrawal?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of the rights covered in this presentation.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Consumer Rights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Guarantees, withdrawal, and who to call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PRODUCT BREAKS AFTER EIGHT MONTHS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79038" y="1737208"/>
            <a:ext cx="16730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has to prove the defect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was already there at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delivery?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THIS RECAP COVERS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guarantee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 of withdrawal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Unfair commercial practices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Complaints and disputes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NUMBERS WORTH REMEMBERING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of legal guarantee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minimum across the European Union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days to withdraw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 online or distance purchases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RETURNING SOMETHING BOUGHT ONLINE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Delivery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item reaches the buyer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Withdrawal request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within 14 days, no explanation needed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Return shipped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buyer usually pays for shipping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GUARANTEE VS. WITHDRAWAL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Legal guarantee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 APPLIES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product is defective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LENGTH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least 2 years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 of withdrawal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 APPLIES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change of mind, no reason needed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LENGTH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 days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separate protections, triggered at different points in a purchase.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WITHIN THE FIRST YEAR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defect is presumed to have existed at delivery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is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seller, not the buyer, who has to prove otherwise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TO CALL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AGCM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polices unfair commercial practices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takes reports on misleading ads and aggressive sales tactics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ECC Italy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helps with cross-border disputes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free service, only for purchases from sellers in other EU countries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buyer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 report and enforce their own rights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 a report with the AGCM is open to anyone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usually pays for shipping when returning something bought online?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Always the seller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Usually the buyer, unless stated otherwise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Always split between the two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RIGHTS WORTH KNOWING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recaplica.com/en/civics/consumer-rights/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Commission · AGCM · ECC Italy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Consumer Rights: What They Are and How They Work — Recap</dc:title>
  <dc:subject>PptxGenJS Presentation</dc:subject>
  <dc:creator>Recaplica</dc:creator>
  <cp:lastModifiedBy>Recaplica</cp:lastModifiedBy>
  <cp:revision>1</cp:revision>
  <dcterms:created xsi:type="dcterms:W3CDTF">2026-10-11T04:25:34Z</dcterms:created>
  <dcterms:modified xsi:type="dcterms:W3CDTF">2026-10-11T04:25:34Z</dcterms:modified>
</cp:coreProperties>
</file>