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topic: millions of people could be displaced by climate in coming decades, but the law does not yet call them refugees.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there is no international legal definition for people who move for climate reasons.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figure is a projection to 2050, not a current count; the second is a snapshot at the end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causes almost always stack together, rarely in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regions with the highest projections, all referring to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point of the Recap: two legal frameworks, one of them without coverage.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applies only to future deportations where the climate risk to life is concrete, decided case by case by judges.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one. Follow-up for the class: why do IOM and UNHCR avoid the term "climate refugee"?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reminding that the Recap also has a map, a quiz and flashcards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Refugees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 law still has no word for people fleeing the climate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66412" y="2843632"/>
            <a:ext cx="32376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people who flee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have a legal status?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term covers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regions become uninhabitable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2050 projections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legal status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term covers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or across borders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SCALE OF THE ISSUE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by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projection, internal migration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displaced by disasters, end of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global stock, up 37% on 2024 according to 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regions become uninhabitable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 single cause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stress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water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Wells and aquifers run dry faster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 output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harvest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yields less, harvests turn uncertain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Rising seas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salt water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sea advances on coasts and nearby land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2050 projections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Who, how many, where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EXPOSED REGIONS, 2050 PROJECTION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Sub-Saharan Africa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exposed region according to the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East Asia and Pacific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South Asia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legal status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1951 Convention falls short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 Refugee Convention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GROUNDS RECOGNIZED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Race, religion, nationality, group, opinion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CHANGE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among the five grounds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displacement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MOVES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climate, not persecution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STATUS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international definition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stays outside the five grounds of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TEITIOTA CASE,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deportation into climate risk can become unlawful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 Human Rights Committee found no violation in Teitiota's own case, but established that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deportation can become unlawful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if it exposes a person to a concrete risk to life linked to climate.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term "climate refugees" refer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People moving within or across their country for climate causes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legal status recognized under the Refugee Convention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movement between different states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recaplica.com/en/civics/climate-refugees/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World Bank · IOM · UN Human Rights · Refugee Convention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Refugees: What They Are and Why the Law Doesn't Recognize Them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