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Introduce the topic: millions of people could be displaced by climate in coming decades, but the law does not yet call them refugees.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No: there is no international legal definition for people who move for climate reasons.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first figure is a projection to 2050, not a current count; the second is a snapshot at the end of 2025.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three causes almost always stack together, rarely in isolation.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three regions with the highest projections, all referring to 2050.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core point of the Recap: two legal frameworks, one of them without coverage.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It applies only to future deportations where the climate risk to life is concrete, decided case by case by judges.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the first one. Follow-up for the class: why do IOM and UNHCR avoid the term "climate refugee"?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Close by reminding that the Recap also has a map, a quiz and flashcards to review.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CIVICS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Climate Refugees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Why the law still has no word for people fleeing the climate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HOOK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4566412" y="2843632"/>
            <a:ext cx="3237687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Do people who flee the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climate have a legal status?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PATH AHEAD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the term covers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Why regions become uninhabitable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2050 projections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missing legal status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SCALE OF THE ISSUE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216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million by 2050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World Bank projection, internal migration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13.6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million displaced by disasters, end of 2025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global stock, up 37% on 2024 according to IDMC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CAUSE 1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Water stress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Less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water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Wells and aquifers run dry faster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CAUSE 2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Farm output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Less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harvest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Land yields less, harvests turn uncertain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CAUSE 3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Rising seas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9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More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salt water</a:t>
            </a:r>
            <a:endParaRPr lang="en-US" sz="39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sea advances on coasts and nearby land</a:t>
            </a:r>
            <a:endParaRPr lang="en-US" sz="13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MOST EXPOSED REGIONS, 2050 PROJECTION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86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million, Sub-Saharan Africa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the most exposed region according to the World Bank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49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million, East Asia and Pacific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undefined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40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million, South Asia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undefined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COMPARISON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5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1951 Refugee Convention</a:t>
            </a:r>
            <a:endParaRPr lang="en-US" sz="215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GROUNDS RECOGNIZED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Race, religion, nationality, group, opinion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CLIMATE CHANGE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Not among the five grounds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Climate displacement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WHO MOVES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For climate, not persecution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LEGAL STATUS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 international definition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Climate stays outside the five grounds of 1951.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TEITIOTA CASE, 2020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deportation into climate risk can become unlawful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UN Human Rights Committee found no violation in Teitiota's own case, but established that a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deportation can become unlawful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if it exposes a person to a concrete risk to life linked to climate.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TO THE CLASS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does the term "climate refugees" refer to?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People moving within or across their country for climate causes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A legal status recognized under the Refugee Convention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Only movement between different states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KEEP READING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Recap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recaplica.com/en/civics/climate-refugees/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IDMC · World Bank · IOM · UN Human Rights · Refugee Convention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Climate Refugees: What They Are and Why the Law Doesn't Recognize Them — Recap</dc:title>
  <dc:subject>PptxGenJS Presentation</dc:subject>
  <dc:creator>Recaplica</dc:creator>
  <cp:lastModifiedBy>Recaplica</cp:lastModifiedBy>
  <cp:revision>1</cp:revision>
  <dcterms:created xsi:type="dcterms:W3CDTF">2026-09-20T19:29:30Z</dcterms:created>
  <dcterms:modified xsi:type="dcterms:W3CDTF">2026-09-20T19:29:30Z</dcterms:modified>
</cp:coreProperties>
</file>