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deck walks through the four roles that split Carabinieri personnel, from the lowest rank to the highest.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four: Officers, Inspectors, Supervisors, and Corporals and Privates, set by Legislative Decree 297 of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order is Carabiniere, Carabiniere Scelto, Appuntato, Appuntato Scelto, Appuntato Scelto Q.S.: the abbreviation marks a qualification, not a further rank.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Supervisor role runs from Vicebrigadiere to Brigadiere Capo, with the special qualification sitting on the last rank.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Inspectors group the marshals and, at the top, the lieutenants: the Carica Speciale (C.S.) marks the highest rank in the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2000 decree the top of the Inspector role was called "maresciallo aiutante sostituto ufficiale di pubblica sicurezza"; today the corps' own website lists the same post as Luogotenente C.S. The four-role structure has stayed the one set in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Officers split into three bands: junior (Sottotenente, Tenente, Capitano), senior (Maggiore, Tenente Colonnello, Colonnello), and general (Generale di Brigata, di Divisione, di Corpo d'Armata).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Sottotenente to Generale di Corpo d'Armata, the Officer role closes out the hierarchy.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mix-up among readers: Brigadiere is a well-known rank, but not the highest one in the category that includes the marshals.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Inspectors. Second question for the room: what's the lowest rank in the entire Carabinieri hierarchy? Carabiniere, in the Corporals and Privates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has the table with every rank, role by role, plus the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Carabinieri Ranks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corps' full hierarchy, role by role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2106016"/>
            <a:ext cx="14539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roles split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Carabinieri personnel?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Corporals and Privates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Supervisors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Inspectors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Officers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Corporals and Privates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begins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LADDER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Entry rank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Appuntato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Middle rank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Appuntato Scelto Q.S.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role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Supervisors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Brigadiere's role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SUPERVISOR LADDER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Vicebrigadiere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rank of the role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best-known rank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 Capo Q.S.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role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Inspectors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marshals' ranks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INSPECTOR ROLE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marshal ranks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Maresciallo to Maresciallo Maggiore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lieutenant levels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Luogotenente and Luogotenente C.S., the top of the role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 THAT CHANGED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2000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INSPECTOR ROLE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name than today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297/2000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Today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INSPECTOR ROLE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2000 law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shifted over time; the structure underneath it didn't.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Officers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lieutenant to general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OFFICER ROLE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junior, senior, general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Sottotenente to Generale di Corpo d'Armata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OFFICER LADDER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Sottotenente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Junior officers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Senior officers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di Corpo d'Armata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corps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Brigadiere isn't the top NCO-style rank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 sits in the Supervisor role. The highest rank grouping the marshals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a different role altogether: Inspectors.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role does the rank of Maresciallo belong 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Supervisors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Inspectors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Officers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recaplica.com/en/civics/carabinieri-ranks/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Carabinieri.it · Gazzetta Ufficiale, D.Lgs. 297/2000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Carabinieri Ranks: The Four-Role Hierarchy of the Corps — Recap</dc:title>
  <dc:subject>PptxGenJS Presentation</dc:subject>
  <dc:creator>Recaplica</dc:creator>
  <cp:lastModifiedBy>Recaplica</cp:lastModifiedBy>
  <cp:revision>1</cp:revision>
  <dcterms:created xsi:type="dcterms:W3CDTF">2026-09-24T00:12:11Z</dcterms:created>
  <dcterms:modified xsi:type="dcterms:W3CDTF">2026-09-24T00:12:11Z</dcterms:modified>
</cp:coreProperties>
</file>