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Across Italy, the EU and the United States, different authorities all check that companies are really competing.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Commission, that's the clearest violation of Article 101 of the EU Treaty — a cartel that fixes prices or splits up a market. Antitrust law exists to stop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same three grounds every antitrust authority works on, from Italy's AGCM to the US Department of Justice.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logic applies to Italy's AGCM: a merger is blocked only if the combined company would gain too much market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century separates the two founding laws, but they defend the same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territories, same job: stopping businesses from shutting rivals out of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101 is about several companies agreeing together; Article 102 is about one company abusing its own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FTC ties open competition to lower prices, higher quality, more choice and more innovation for consumers.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 — Article 101 covers agreements among independent companies; abuse of a dominant position is banned under Article 102 instead. Second question for the room: which two US agencies enforce antitrust law?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Antitrust Law: What It Is and How It Works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rules that keep businesses from locking rivals out of the market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HANDSHAKE ON PRICE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33397" y="2843632"/>
            <a:ext cx="4444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rivals agree on a price?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BANS, ENFORCERS, ORIGINS, STAKES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antitrust law bans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US antitrust law began, in 1890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enforces it, from the DOJ to the AGCM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 for anyone who buys something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antitrust law bans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Deals, abuse, mergers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ANTITRUST LAW COVERS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Restrictive deals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Deals among independent rivals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Fixing prices together or splitting up a market, banned under Article 101 of the EU Treaty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Abuse of dominance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 that control a market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Unfair prices or limited output at customers' expense, banned under Article 102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Problematic mergers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Mergers and acquisitions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a deal would weaken competition too much, regulators can block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merger between two large companies isn't banned automatically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Commission reviews every deal case by case, and most clear with no conditions at all: a ban is the exception, reserved for cases where the companies don't offer enough to fix the harm.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US antitrust law began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Sherman Act, 1890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1890 TO 1990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Sherman Antitrust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US federal antitrust law, enacted July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287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law that created Italy's AGCM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enforces antitrust law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DOJ, FTC, the Commission, the AGCM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ENFORCERS, ONE GOAL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DOJ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Department of Justice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Promotes competition through enforcement actions and public guidance on antitrust law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FTC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alongside the Bureau of Economics to enforce those laws, consumers the ultimate beneficiary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and Italy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 and AGCM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Commission applies Articles 101 and 102 across the Union; Italy's AGCM has done the same independently of the government since 1990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KINDS OF VIOLATION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Agreements among independent companies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cartel fixing prices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102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Abuse of a dominant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Unfair prices or less output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Treaty, two separate violations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 for shoppers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Prices, choice, innovation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Consumers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 of aggressive competition among sellers, according to the FTC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choice for buyers, when companies actually compete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INNOVATION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Businesses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Stronger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 innovate to keep up, according to the FTC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Article 101 of the EU Treaty ban?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Abuse of a dominant position by one company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Agreements among independent companies that restrict competition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Mergers that reduce competition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recaplica.com/en/civics/antitrust-law/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Commission · AGCM · DOJ · FTC · Cornell Law School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Antitrust Law: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2026-10-11T04:25:34Z</dcterms:created>
  <dcterms:modified xsi:type="dcterms:W3CDTF">2026-10-11T04:25:34Z</dcterms:modified>
</cp:coreProperties>
</file>